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800"/>
    <a:srgbClr val="C30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246FA-81C1-486B-AA96-AB9191963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A5C463-9E7F-4C9E-AA5F-7C3B1BC15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D4426F-6800-46EB-9CB1-97FE5CB8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1FAB-4EFC-4398-84F2-8BE4C9151D03}" type="datetimeFigureOut">
              <a:rPr lang="nl-NL" smtClean="0"/>
              <a:t>29-12-2019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F5E8F7-1972-4A2E-8F66-A49C3972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E7D347-A068-44BF-8925-74BD70C6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79-6962-41A6-9F58-3400A4765E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18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CA56D-44EF-4F70-AD11-3AF42A3B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69934B-CFB5-4155-91C9-1A3520DF7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0A4566-8E91-43A5-85C5-7EDBA9D4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1FAB-4EFC-4398-84F2-8BE4C9151D03}" type="datetimeFigureOut">
              <a:rPr lang="nl-NL" smtClean="0"/>
              <a:t>29-12-2019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CCCBE9-F56E-4C62-B82D-3285EBA8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B3348C-1663-4E0B-B938-5C3A88A1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79-6962-41A6-9F58-3400A4765E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12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5CDF2BE-E2C8-49B4-B269-5C54978F8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7C3DC65-D519-41E8-B096-6D0EA707E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C56B59-CE3F-4833-A6BF-D8EA61FE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1FAB-4EFC-4398-84F2-8BE4C9151D03}" type="datetimeFigureOut">
              <a:rPr lang="nl-NL" smtClean="0"/>
              <a:t>29-12-2019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918AAF-D824-42C2-893E-8F857139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833278-7B80-43D2-B71A-E1244752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79-6962-41A6-9F58-3400A4765E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55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66657-BACB-455D-91F5-AAF0D0DA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BD6C02-1B0C-4EB6-8F0F-48B7CAB49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A50465-52E5-4D3D-9489-DDA8C92E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1FAB-4EFC-4398-84F2-8BE4C9151D03}" type="datetimeFigureOut">
              <a:rPr lang="nl-NL" smtClean="0"/>
              <a:t>29-12-2019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FEC01F-2D64-44F9-8934-C19EB3C3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8ABDC7-D1C2-4206-97AE-6508F1F4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79-6962-41A6-9F58-3400A4765E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53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A40E5-D5ED-473D-AB03-C87CBD3D4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75B769-142C-4632-8CBF-00240CA89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4CC723-9CDE-4BCF-87A1-DA19ABD0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1FAB-4EFC-4398-84F2-8BE4C9151D03}" type="datetimeFigureOut">
              <a:rPr lang="nl-NL" smtClean="0"/>
              <a:t>29-12-2019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F91711-2CF8-4330-BE70-62B99DAA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2E916E-0DC2-48F5-9528-780D467C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79-6962-41A6-9F58-3400A4765E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13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E8A3B-43D8-4289-9862-01A1E134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55EE67-FD4E-4D3A-AF2C-CEEE2A801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6D3A54-DC0A-4F8A-B86A-239939724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CE5BF1-372A-4B08-A91D-A1B769F95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1FAB-4EFC-4398-84F2-8BE4C9151D03}" type="datetimeFigureOut">
              <a:rPr lang="nl-NL" smtClean="0"/>
              <a:t>29-12-2019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4734208-483A-4E16-9EC2-389D3DA2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A3810A-79CB-4005-90CF-3FD9DEC4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79-6962-41A6-9F58-3400A4765E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2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EFC3E-03EA-467F-A8FD-01382DB2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A0D03C-015F-4A64-B5F5-6D3C6490C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A3B8749-83A8-4C98-80DF-5DC26ECA3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580CE58-F8B6-4A73-8C0A-45C86ABD7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6F9F67C-050D-4B1E-8F5E-283FF0462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369153B-2BE7-4701-BDF8-26D0138A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1FAB-4EFC-4398-84F2-8BE4C9151D03}" type="datetimeFigureOut">
              <a:rPr lang="nl-NL" smtClean="0"/>
              <a:t>29-12-2019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1D50A58-851B-4F9D-8696-BA2CF3B5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44B3B26-9ED1-422B-89A9-FA4D57D0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79-6962-41A6-9F58-3400A4765E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21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0F785-39AE-42D9-B278-4B19E6E1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79CB512-7A2D-4EAC-8020-1BF91034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1FAB-4EFC-4398-84F2-8BE4C9151D03}" type="datetimeFigureOut">
              <a:rPr lang="nl-NL" smtClean="0"/>
              <a:t>29-12-2019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9A77C9-A234-464C-BF86-E072B74F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18882E-DB92-489C-BEFE-C9772626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79-6962-41A6-9F58-3400A4765E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65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CB2CFA9-BF66-4E10-9578-6D52D9BF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1FAB-4EFC-4398-84F2-8BE4C9151D03}" type="datetimeFigureOut">
              <a:rPr lang="nl-NL" smtClean="0"/>
              <a:t>29-12-2019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3108A01-0D7C-4F56-B019-B84285A2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F455AA-7145-4B1B-B266-EE2AB12B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79-6962-41A6-9F58-3400A4765EA7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57E4C8C-8BF2-466F-9CF3-DBA1E79123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899" y="6258699"/>
            <a:ext cx="459937" cy="45993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D4F92E1-F6EB-4376-AE58-D4943EEFA5E3}"/>
              </a:ext>
            </a:extLst>
          </p:cNvPr>
          <p:cNvSpPr txBox="1"/>
          <p:nvPr userDrawn="1"/>
        </p:nvSpPr>
        <p:spPr>
          <a:xfrm>
            <a:off x="8438169" y="6304001"/>
            <a:ext cx="332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riffy" panose="02000000000000000000" pitchFamily="2" charset="0"/>
                <a:ea typeface="Griffy" panose="02000000000000000000" pitchFamily="2" charset="0"/>
              </a:rPr>
              <a:t>www.HalloweenPompoenen.nl</a:t>
            </a:r>
            <a:endParaRPr lang="nl-NL" dirty="0">
              <a:latin typeface="Griffy" panose="02000000000000000000" pitchFamily="2" charset="0"/>
              <a:ea typeface="Griff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3EB54-271B-4859-ACEC-BDB76CE8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392065-F4E2-49C4-A1FE-DBD634F6E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30245E-8B1E-4A6A-B1AA-2D3B67515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8DEFB6-90F4-4F44-9DE8-26B45BE7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1FAB-4EFC-4398-84F2-8BE4C9151D03}" type="datetimeFigureOut">
              <a:rPr lang="nl-NL" smtClean="0"/>
              <a:t>29-12-2019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B58A28-8C73-4435-87CC-C61329D1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13D246-A47F-4DD0-B8F1-4CE3B562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79-6962-41A6-9F58-3400A4765E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35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F7751-1646-413B-BDD0-4BCEBC1D4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634C21E-5010-4172-A268-787AB4B58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EDD6E31-1162-4885-AFA6-42D96321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F4C8E1-10A4-4405-9F2B-E15A4350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1FAB-4EFC-4398-84F2-8BE4C9151D03}" type="datetimeFigureOut">
              <a:rPr lang="nl-NL" smtClean="0"/>
              <a:t>29-12-2019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64AE342-609F-4B3A-86EF-DD0A54775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F089BD-1CA0-494F-A6A9-EBC4E721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79-6962-41A6-9F58-3400A4765E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98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71812D5-E7B5-48C3-A740-8DED0D8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DD5053-BEC2-42A1-A1D8-AFE2D9E65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4E9CE9-B9CF-4214-9A6A-3F4E25AB9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F1FAB-4EFC-4398-84F2-8BE4C9151D03}" type="datetimeFigureOut">
              <a:rPr lang="nl-NL" smtClean="0"/>
              <a:t>29-12-2019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82E6CD-6967-46AD-B5E7-23E7D2B04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1EDAFC-5C39-4319-96FF-86FCF5587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B979-6962-41A6-9F58-3400A4765E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33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lloweenpompoenen.nl/" TargetMode="External"/><Relationship Id="rId2" Type="http://schemas.openxmlformats.org/officeDocument/2006/relationships/hyperlink" Target="http://www.happyhalloween.nl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34A1A-EAF3-4EDD-9EDE-2628473D3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061" y="486560"/>
            <a:ext cx="11392249" cy="4303553"/>
          </a:xfrm>
        </p:spPr>
        <p:txBody>
          <a:bodyPr>
            <a:normAutofit/>
          </a:bodyPr>
          <a:lstStyle/>
          <a:p>
            <a:r>
              <a:rPr lang="en-US" sz="13800" dirty="0">
                <a:solidFill>
                  <a:srgbClr val="7030A0"/>
                </a:solidFill>
                <a:latin typeface="Halloween" pitchFamily="2" charset="0"/>
              </a:rPr>
              <a:t>Halloween </a:t>
            </a:r>
            <a:r>
              <a:rPr lang="en-US" sz="13800" dirty="0" err="1">
                <a:solidFill>
                  <a:srgbClr val="7030A0"/>
                </a:solidFill>
                <a:latin typeface="Halloween" pitchFamily="2" charset="0"/>
              </a:rPr>
              <a:t>k</a:t>
            </a:r>
            <a:r>
              <a:rPr lang="en-US" sz="13800" dirty="0" err="1">
                <a:solidFill>
                  <a:srgbClr val="FFC000"/>
                </a:solidFill>
                <a:latin typeface="Halloween" pitchFamily="2" charset="0"/>
              </a:rPr>
              <a:t>l</a:t>
            </a:r>
            <a:r>
              <a:rPr lang="en-US" sz="13800" dirty="0" err="1">
                <a:latin typeface="Halloween" pitchFamily="2" charset="0"/>
              </a:rPr>
              <a:t>e</a:t>
            </a:r>
            <a:r>
              <a:rPr lang="en-US" sz="13800" dirty="0" err="1">
                <a:solidFill>
                  <a:srgbClr val="92D050"/>
                </a:solidFill>
                <a:latin typeface="Halloween" pitchFamily="2" charset="0"/>
              </a:rPr>
              <a:t>u</a:t>
            </a:r>
            <a:r>
              <a:rPr lang="en-US" sz="13800" dirty="0" err="1">
                <a:solidFill>
                  <a:srgbClr val="FF0000"/>
                </a:solidFill>
                <a:latin typeface="Halloween" pitchFamily="2" charset="0"/>
              </a:rPr>
              <a:t>r</a:t>
            </a:r>
            <a:r>
              <a:rPr lang="en-US" sz="13800" dirty="0" err="1">
                <a:solidFill>
                  <a:srgbClr val="C30D93"/>
                </a:solidFill>
                <a:latin typeface="Halloween" pitchFamily="2" charset="0"/>
              </a:rPr>
              <a:t>p</a:t>
            </a:r>
            <a:r>
              <a:rPr lang="en-US" sz="13800" dirty="0" err="1">
                <a:solidFill>
                  <a:schemeClr val="accent5"/>
                </a:solidFill>
                <a:latin typeface="Halloween" pitchFamily="2" charset="0"/>
              </a:rPr>
              <a:t>l</a:t>
            </a:r>
            <a:r>
              <a:rPr lang="en-US" sz="13800" dirty="0" err="1">
                <a:solidFill>
                  <a:schemeClr val="accent4">
                    <a:lumMod val="75000"/>
                  </a:schemeClr>
                </a:solidFill>
                <a:latin typeface="Halloween" pitchFamily="2" charset="0"/>
              </a:rPr>
              <a:t>a</a:t>
            </a:r>
            <a:r>
              <a:rPr lang="en-US" sz="13800" dirty="0" err="1">
                <a:solidFill>
                  <a:schemeClr val="bg1">
                    <a:lumMod val="75000"/>
                  </a:schemeClr>
                </a:solidFill>
                <a:latin typeface="Halloween" pitchFamily="2" charset="0"/>
              </a:rPr>
              <a:t>t</a:t>
            </a:r>
            <a:r>
              <a:rPr lang="en-US" sz="13800" dirty="0" err="1">
                <a:solidFill>
                  <a:schemeClr val="accent2">
                    <a:lumMod val="50000"/>
                  </a:schemeClr>
                </a:solidFill>
                <a:latin typeface="Halloween" pitchFamily="2" charset="0"/>
              </a:rPr>
              <a:t>e</a:t>
            </a:r>
            <a:r>
              <a:rPr lang="en-US" sz="13800" dirty="0" err="1">
                <a:solidFill>
                  <a:srgbClr val="7030A0"/>
                </a:solidFill>
                <a:latin typeface="Halloween" pitchFamily="2" charset="0"/>
              </a:rPr>
              <a:t>n</a:t>
            </a:r>
            <a:endParaRPr lang="nl-NL" sz="13800" dirty="0">
              <a:solidFill>
                <a:srgbClr val="7030A0"/>
              </a:solidFill>
              <a:latin typeface="Halloween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0C69872-70EA-4D2F-857C-06BF4A888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8842" y="5202238"/>
            <a:ext cx="9144000" cy="1655762"/>
          </a:xfrm>
        </p:spPr>
        <p:txBody>
          <a:bodyPr/>
          <a:lstStyle/>
          <a:p>
            <a:r>
              <a:rPr lang="en-US" dirty="0">
                <a:hlinkClick r:id="rId2"/>
              </a:rPr>
              <a:t>www.HappyHalloween.nl</a:t>
            </a:r>
            <a:endParaRPr lang="en-US" dirty="0"/>
          </a:p>
          <a:p>
            <a:r>
              <a:rPr lang="en-US" dirty="0">
                <a:hlinkClick r:id="rId3"/>
              </a:rPr>
              <a:t>www.HalloweenPompoenen.nl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B05A15-AC2C-463B-A48E-824219170B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58" y="5662125"/>
            <a:ext cx="866284" cy="86628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D0D35B1-E51C-4BB7-BD02-C4AD26C17B3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410" y="5622702"/>
            <a:ext cx="945130" cy="9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8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029DEFE-7BDB-49D3-B1B3-69103EDDE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99" y="340438"/>
            <a:ext cx="6458729" cy="645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19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CC85362-5136-4B4E-8F71-F8E65F38E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34" y="-475862"/>
            <a:ext cx="6325605" cy="774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4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.bax\AppData\Local\Temp\SNAGHTML1c1ea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6" y="92366"/>
            <a:ext cx="6811412" cy="66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74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26" y="9746"/>
            <a:ext cx="7591619" cy="684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29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.bax\AppData\Local\Temp\SNAGHTML1c2f6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38" y="122939"/>
            <a:ext cx="6646441" cy="673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56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BBB9C9B-2BB1-4AE0-8592-7C176DD9A655}"/>
              </a:ext>
            </a:extLst>
          </p:cNvPr>
          <p:cNvSpPr/>
          <p:nvPr/>
        </p:nvSpPr>
        <p:spPr>
          <a:xfrm>
            <a:off x="1118988" y="6397181"/>
            <a:ext cx="1968760" cy="137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6" name="Picture 4" descr="C:\Users\r.bax\AppData\Local\Temp\SNAGHTML1c430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" y="0"/>
            <a:ext cx="88773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639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.bax\AppData\Local\Temp\SNAGHTML1c4c9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2" y="130634"/>
            <a:ext cx="9534525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9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EEF30E3-F5D2-4C47-B281-588865805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97498"/>
            <a:ext cx="6660502" cy="66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4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13AC756-0A5D-4A6A-8320-FF7021BD3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2" y="347604"/>
            <a:ext cx="6457466" cy="651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68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51EA36A-53E9-42EA-939E-65C5607BC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2875"/>
            <a:ext cx="42672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3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4436951-14A5-4098-9A82-904F73318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95" y="0"/>
            <a:ext cx="6815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89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bax\AppData\Local\Temp\SNAGHTML474af71.PNG">
            <a:extLst>
              <a:ext uri="{FF2B5EF4-FFF2-40B4-BE49-F238E27FC236}">
                <a16:creationId xmlns:a16="http://schemas.microsoft.com/office/drawing/2014/main" id="{F50DFB6A-50D7-42E2-A29C-E113A30E0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9"/>
          <a:stretch/>
        </p:blipFill>
        <p:spPr bwMode="auto">
          <a:xfrm>
            <a:off x="9360" y="18660"/>
            <a:ext cx="9571911" cy="63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57E4C8C-8BF2-466F-9CF3-DBA1E79123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899" y="6258699"/>
            <a:ext cx="459937" cy="4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67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.bax\AppData\Local\Temp\SNAGHTML1c6701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64" y="0"/>
            <a:ext cx="5867400" cy="71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60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3361893-6C88-49B1-A477-4DFF0C7CF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69" y="831333"/>
            <a:ext cx="45593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46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.bax\AppData\Local\Temp\SNAGHTML1c726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7" y="-1"/>
            <a:ext cx="89058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992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.bax\AppData\Local\Temp\SNAGHTML1c86e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550"/>
            <a:ext cx="9144000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43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C14B374-0414-4A08-8B35-6455397AB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5" y="106229"/>
            <a:ext cx="9116008" cy="620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43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78664C2-9D13-4EB8-8F7A-5BAAD2C38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76" y="0"/>
            <a:ext cx="5729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34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.bax\AppData\Local\Temp\SNAGHTML1c93c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5" y="0"/>
            <a:ext cx="9953625" cy="658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60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F2F85FAB-AD24-41F9-897E-320250AE9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06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CEF9189-94EA-43CF-B70C-5F7A5D4FA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8" y="0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bax\AppData\Local\Temp\SNAGHTML44e19e0.PNG">
            <a:extLst>
              <a:ext uri="{FF2B5EF4-FFF2-40B4-BE49-F238E27FC236}">
                <a16:creationId xmlns:a16="http://schemas.microsoft.com/office/drawing/2014/main" id="{E6DCCA49-3F0F-4A69-925E-C5471F6AE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78" y="308181"/>
            <a:ext cx="6303411" cy="62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361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kaart&#10;&#10;Beschrijving is gegenereerd met hoge betrouwbaarheid">
            <a:extLst>
              <a:ext uri="{FF2B5EF4-FFF2-40B4-BE49-F238E27FC236}">
                <a16:creationId xmlns:a16="http://schemas.microsoft.com/office/drawing/2014/main" id="{B813FD74-1F55-463B-B6B2-8ADA9458A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0"/>
            <a:ext cx="5145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20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ntekening&#10;&#10;Beschrijving is gegenereerd met hoge betrouwbaarheid">
            <a:extLst>
              <a:ext uri="{FF2B5EF4-FFF2-40B4-BE49-F238E27FC236}">
                <a16:creationId xmlns:a16="http://schemas.microsoft.com/office/drawing/2014/main" id="{7C3B097C-AF7D-46B4-9E85-EC71A5252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20" y="273775"/>
            <a:ext cx="6330590" cy="644486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2076A9A-E8F8-4C8C-9E99-F4092E41F91B}"/>
              </a:ext>
            </a:extLst>
          </p:cNvPr>
          <p:cNvSpPr/>
          <p:nvPr/>
        </p:nvSpPr>
        <p:spPr>
          <a:xfrm>
            <a:off x="6634111" y="6419847"/>
            <a:ext cx="1611983" cy="4297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0020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.bax\AppData\Local\Temp\SNAGHTML1ca59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81" y="-98425"/>
            <a:ext cx="8601075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452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4A6E9F37-15E7-44CB-9FF0-46468339E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00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36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.bax\AppData\Local\Temp\SNAGHTML1cc4f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1" y="708186"/>
            <a:ext cx="9429750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19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.bax\AppData\Local\Temp\SNAGHTML1ccc0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9" y="0"/>
            <a:ext cx="9496425" cy="67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.bax\AppData\Local\Temp\SNAGHTML1bcb4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24" y="0"/>
            <a:ext cx="8524875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179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.bax\AppData\Local\Temp\SNAGHTML1cdb4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5" y="-202455"/>
            <a:ext cx="75247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14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57E4C8C-8BF2-466F-9CF3-DBA1E79123C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899" y="6258699"/>
            <a:ext cx="459937" cy="459937"/>
          </a:xfrm>
          <a:prstGeom prst="rect">
            <a:avLst/>
          </a:prstGeom>
        </p:spPr>
      </p:pic>
      <p:pic>
        <p:nvPicPr>
          <p:cNvPr id="1026" name="Picture 2" descr="C:\Users\r.bax\AppData\Local\Temp\SNAGHTML1ba7e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221"/>
            <a:ext cx="9675845" cy="726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86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930E819B-9A0D-4616-ACDA-287B9ADB2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9" y="1"/>
            <a:ext cx="7361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7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E7D1DBB-329B-4DDD-8280-6B6DC356E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05" y="288471"/>
            <a:ext cx="7239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6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.bax\AppData\Local\Temp\SNAGHTML1bb0a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71" y="1"/>
            <a:ext cx="9324328" cy="685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34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757E4C8C-8BF2-466F-9CF3-DBA1E79123C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899" y="6258699"/>
            <a:ext cx="459937" cy="45993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D4F92E1-F6EB-4376-AE58-D4943EEFA5E3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Afbeelding 5" descr="Afbeelding met object, lamp&#10;&#10;Beschrijving is gegenereerd met zeer hoge betrouwbaarheid">
            <a:extLst>
              <a:ext uri="{FF2B5EF4-FFF2-40B4-BE49-F238E27FC236}">
                <a16:creationId xmlns:a16="http://schemas.microsoft.com/office/drawing/2014/main" id="{83927A59-7DFA-4B6D-AD8A-DD9BEF7788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"/>
          <a:stretch/>
        </p:blipFill>
        <p:spPr>
          <a:xfrm>
            <a:off x="-175464" y="0"/>
            <a:ext cx="12400791" cy="697544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23875" y="141316"/>
            <a:ext cx="10872874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6600" dirty="0">
                <a:solidFill>
                  <a:schemeClr val="bg1"/>
                </a:solidFill>
                <a:latin typeface="Griffy" panose="02000000000000000000" pitchFamily="2" charset="0"/>
                <a:ea typeface="Griffy" panose="02000000000000000000" pitchFamily="2" charset="0"/>
              </a:rPr>
              <a:t>HalloweenPompoenen.nl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139738" y="1390628"/>
            <a:ext cx="3965171" cy="10739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5045826" y="2068920"/>
            <a:ext cx="2651759" cy="8194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5012499" y="2430494"/>
            <a:ext cx="2651759" cy="8194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4803458" y="4100834"/>
            <a:ext cx="2419464" cy="16384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19" name="Tekstvak 18"/>
          <p:cNvSpPr txBox="1"/>
          <p:nvPr/>
        </p:nvSpPr>
        <p:spPr>
          <a:xfrm>
            <a:off x="4663441" y="5817507"/>
            <a:ext cx="6525490" cy="8194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86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.bax\AppData\Local\Temp\SNAGHTML1be7d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8" y="109343"/>
            <a:ext cx="9715500" cy="64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7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.bax\AppData\Local\Temp\SNAGHTML1bf0d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02" y="96254"/>
            <a:ext cx="8372475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5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38595C8-373C-440F-928D-A621B0470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236" y="-1009185"/>
            <a:ext cx="6858000" cy="887637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EF023EE-81E8-4B15-A04D-ADE29EF1BBD3}"/>
              </a:ext>
            </a:extLst>
          </p:cNvPr>
          <p:cNvSpPr/>
          <p:nvPr/>
        </p:nvSpPr>
        <p:spPr>
          <a:xfrm>
            <a:off x="-16778" y="947956"/>
            <a:ext cx="187470" cy="847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58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FDA9864-E38F-400D-9334-18CF36B62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54" y="1"/>
            <a:ext cx="5679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2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A451FDE-5D9B-4EAA-82F7-18B0CE360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6" y="785521"/>
            <a:ext cx="9424092" cy="48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121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15</Words>
  <Application>Microsoft Office PowerPoint</Application>
  <PresentationFormat>Breedbeeld</PresentationFormat>
  <Paragraphs>4</Paragraphs>
  <Slides>41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Griffy</vt:lpstr>
      <vt:lpstr>Halloween</vt:lpstr>
      <vt:lpstr>Kantoorthema</vt:lpstr>
      <vt:lpstr>Halloween kleurplaten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 kleurplaten</dc:title>
  <dc:creator>Ronald Bax</dc:creator>
  <cp:lastModifiedBy>Ronald Bax</cp:lastModifiedBy>
  <cp:revision>13</cp:revision>
  <cp:lastPrinted>2019-10-04T14:06:55Z</cp:lastPrinted>
  <dcterms:created xsi:type="dcterms:W3CDTF">2017-09-24T09:57:56Z</dcterms:created>
  <dcterms:modified xsi:type="dcterms:W3CDTF">2019-12-29T14:19:07Z</dcterms:modified>
</cp:coreProperties>
</file>